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7" r:id="rId2"/>
    <p:sldId id="260" r:id="rId3"/>
    <p:sldId id="261" r:id="rId4"/>
    <p:sldId id="263" r:id="rId5"/>
    <p:sldId id="265" r:id="rId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1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ECF26D-EEB3-408C-B6BC-08FA88F6C575}" type="datetimeFigureOut">
              <a:rPr lang="ru-RU" smtClean="0"/>
              <a:pPr/>
              <a:t>17.02.2017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86D7DC-6D83-4352-BBD0-A3EFD14268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43174" y="142852"/>
            <a:ext cx="6300000" cy="14400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Инвестиционное</a:t>
            </a:r>
            <a:r>
              <a:rPr lang="ru-RU" sz="3200" dirty="0" smtClean="0"/>
              <a:t>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 Ярославле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28" y="3357538"/>
            <a:ext cx="3960000" cy="3500462"/>
          </a:xfrm>
        </p:spPr>
        <p:txBody>
          <a:bodyPr anchor="ctr">
            <a:normAutofit/>
          </a:bodyPr>
          <a:lstStyle/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планировки 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ул. Калинина </a:t>
            </a:r>
          </a:p>
          <a:p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районе пересечения  с  улицей Рябиновой)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Фрунзенском районе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Ярославля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LOGO сер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357826"/>
            <a:ext cx="1434609" cy="983239"/>
          </a:xfrm>
          <a:prstGeom prst="rect">
            <a:avLst/>
          </a:prstGeom>
        </p:spPr>
      </p:pic>
      <p:pic>
        <p:nvPicPr>
          <p:cNvPr id="6" name="Содержимое 9" descr="Схема расположения элемента.jpg"/>
          <p:cNvPicPr>
            <a:picLocks noChangeAspect="1"/>
          </p:cNvPicPr>
          <p:nvPr/>
        </p:nvPicPr>
        <p:blipFill>
          <a:blip r:embed="rId3">
            <a:lum bright="-20000" contrast="-20000"/>
          </a:blip>
          <a:stretch>
            <a:fillRect/>
          </a:stretch>
        </p:blipFill>
        <p:spPr>
          <a:xfrm>
            <a:off x="2786050" y="1643050"/>
            <a:ext cx="3429024" cy="35004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Овал 7"/>
          <p:cNvSpPr/>
          <p:nvPr/>
        </p:nvSpPr>
        <p:spPr>
          <a:xfrm>
            <a:off x="3500430" y="3429000"/>
            <a:ext cx="1044000" cy="104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29552" cy="71435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Инвестиционное предложение -            Описание объекта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714876" y="1214422"/>
            <a:ext cx="3193916" cy="4543444"/>
          </a:xfrm>
        </p:spPr>
        <p:txBody>
          <a:bodyPr anchor="ctr">
            <a:noAutofit/>
          </a:bodyPr>
          <a:lstStyle/>
          <a:p>
            <a:pPr algn="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Крупный земельный массив расположен в южной черте  города Ярославля 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Фрунзенском районе в 2,5 км от трассы Москва-Ярославль.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северной стороны территория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ограничена  </a:t>
            </a:r>
          </a:p>
          <a:p>
            <a:pPr algn="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улицей Калинина, с южной стороны к территории примыкает земельный участок инвестиционного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индустриального парка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Новоселки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,с выходом на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Костромское шоссе,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 западной стороны магистральная улица районного значения  с примыкающей к нему  улицей Рябиновой , и рядом расположенная малоэтажная жилая застройка поселка Новоселки.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 descr="dc9KAXq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080000" cy="10386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Содержимое 4" descr="схема 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4020850" cy="5164461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5481697" cy="6244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00990" cy="57150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Инвестиционное предложение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Описание объекта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928670"/>
            <a:ext cx="3420000" cy="557216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функциональные зоны земельного участка :</a:t>
            </a:r>
          </a:p>
          <a:p>
            <a:pPr algn="ctr"/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Зона жилой застройки секционными жилыми домами: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группа  средней этажности -5 этажей, высокой этажности -9 этажей, высокой этажности 9-16 этажей со встроенно-пристроенными помещениями социально - бытового назначения.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зона торгового центра,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зона школы со спортивным центром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зона дошкольных образовательных учреждений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зона многоярусной автостоянки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зеленая зона — ландшафтный парк.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3757610" cy="5715000"/>
          </a:xfrm>
          <a:effectLst/>
        </p:spPr>
        <p:txBody>
          <a:bodyPr lIns="72000" numCol="1" anchor="t"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земельном участке</a:t>
            </a:r>
            <a:r>
              <a:rPr lang="ru-RU" sz="1600" dirty="0" smtClean="0"/>
              <a:t>:</a:t>
            </a:r>
          </a:p>
          <a:p>
            <a:pPr algn="ctr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площадь - 299000 кв.м (29,9га)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застройки – 52508 кв.м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населения 265 чел/га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площадь жилых домов – 158660 кв.м.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площадь объектов социального и культурно-бытового обслуживания –     21423 кв.м.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дошкольные учреждения -  на 460 мест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– на 1512 мест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Торговые площади: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продовольственных товаров- 3097 кв.м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непродовольственных товаров – 258 кв.м.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Стоянки для автомобилей – 2813 м/мест, в т.ч. подземные внутри жилых групп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земельных участков: 37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собственности : в собственности АО»Ярославльзаказчик» </a:t>
            </a:r>
          </a:p>
          <a:p>
            <a:pPr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земель:       земли населенных пунктов</a:t>
            </a:r>
          </a:p>
          <a:p>
            <a:pPr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28604"/>
            <a:ext cx="3429024" cy="19082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Инженерная  инфраструктура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Электроснабжение – 49726140 Квт/час в год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Теплоснабжение – 26,82 Гкал/час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Газоснабжение_- 959,9 м3/час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Водоснабжение – 97 м3/час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Водоотведение – 91 м3/час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57874" cy="485756"/>
          </a:xfrm>
        </p:spPr>
        <p:txBody>
          <a:bodyPr/>
          <a:lstStyle/>
          <a:p>
            <a:r>
              <a:rPr lang="ru-RU" dirty="0" smtClean="0"/>
              <a:t>Преимущества объекта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sz="half" idx="1"/>
          </p:nvPr>
        </p:nvSpPr>
        <p:spPr>
          <a:xfrm>
            <a:off x="4929190" y="785794"/>
            <a:ext cx="3071834" cy="5719558"/>
          </a:xfrm>
          <a:ln w="28575" cap="rnd">
            <a:solidFill>
              <a:srgbClr val="00B0F0"/>
            </a:solidFill>
            <a:prstDash val="sysDash"/>
            <a:bevel/>
          </a:ln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700" i="1" dirty="0" smtClean="0"/>
              <a:t>Местоположение земельного массива в 20 минутах езды от центра города Ярославля.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i="1" dirty="0" smtClean="0"/>
              <a:t>Наличие электричества, газа, теплоснабжения, водоснабжения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i="1" dirty="0" smtClean="0"/>
              <a:t>Социальная сфера (детские сады, школа, объекты торговли 4951 м2, предприятия общественного питания)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i="1" dirty="0" smtClean="0"/>
              <a:t>Предприятия бытового обслуживания во строенных помещениях жилых зданий: химчистка, прачечная, кафе, отделение связи, отделение банка, аптеки, близ расположенный спортивно-оздоровительный центр «Чайка»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i="1" dirty="0" smtClean="0"/>
              <a:t>Транспортная доступность – остановочный пункт в 5 мин от центра микрорайона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i="1" dirty="0" smtClean="0"/>
              <a:t>Подземные парковки внутри жилых групп.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i="1" dirty="0" smtClean="0"/>
              <a:t>Наличие объекта культурного наследия </a:t>
            </a:r>
            <a:r>
              <a:rPr lang="en-US" sz="1700" i="1" dirty="0" smtClean="0"/>
              <a:t>XVII </a:t>
            </a:r>
            <a:r>
              <a:rPr lang="ru-RU" sz="1700" i="1" dirty="0" smtClean="0"/>
              <a:t>века «Усадьба Коковцевых» внутри микрорайона с фрагментами ландшафтного  парка, системой  прудов  и историческое русла ручья.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C:\Моя папка\ОБЪЕКТЫ\Новоселки\карта гор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4362462" cy="5523693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000232" y="4643446"/>
            <a:ext cx="1080000" cy="1080000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429000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ТРЦ «РИО»</a:t>
            </a:r>
            <a:endParaRPr lang="ru-RU" sz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143380"/>
            <a:ext cx="11047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ТРЦ «Вернисаж»</a:t>
            </a:r>
            <a:endParaRPr lang="ru-RU" sz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1928802"/>
            <a:ext cx="79541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Арена-2000</a:t>
            </a:r>
            <a:endParaRPr lang="ru-RU" sz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572008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-150" dirty="0" smtClean="0"/>
              <a:t>Спортивный</a:t>
            </a:r>
          </a:p>
          <a:p>
            <a:r>
              <a:rPr lang="ru-RU" sz="1100" spc="-150" dirty="0" smtClean="0"/>
              <a:t> центр «Чайка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1357</TotalTime>
  <Words>418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Инвестиционное  предложение в городе  Ярославле</vt:lpstr>
      <vt:lpstr> Инвестиционное предложение -            Описание объекта</vt:lpstr>
      <vt:lpstr>Инвестиционное предложение –  Описание объекта</vt:lpstr>
      <vt:lpstr>Слайд 4</vt:lpstr>
      <vt:lpstr>Преимущества объекта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kozubenko.anna</dc:creator>
  <cp:lastModifiedBy>kozubenko.anna</cp:lastModifiedBy>
  <cp:revision>140</cp:revision>
  <dcterms:created xsi:type="dcterms:W3CDTF">2016-12-06T06:21:10Z</dcterms:created>
  <dcterms:modified xsi:type="dcterms:W3CDTF">2017-02-17T07:28:18Z</dcterms:modified>
</cp:coreProperties>
</file>